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1" r:id="rId6"/>
    <p:sldId id="260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4931" autoAdjust="0"/>
    <p:restoredTop sz="94660"/>
  </p:normalViewPr>
  <p:slideViewPr>
    <p:cSldViewPr>
      <p:cViewPr>
        <p:scale>
          <a:sx n="80" d="100"/>
          <a:sy n="80" d="100"/>
        </p:scale>
        <p:origin x="-240" y="-1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0163D8-90DA-485A-8609-D708C0485BEA}" type="datetimeFigureOut">
              <a:rPr lang="en-US" smtClean="0"/>
              <a:t>5/8/2009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ED5632-DB32-46BA-8EBC-134755B1020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ED5632-DB32-46BA-8EBC-134755B1020E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7CD2F-A7E0-4F0C-8F38-C622AB6CA8E6}" type="datetimeFigureOut">
              <a:rPr lang="en-US" smtClean="0"/>
              <a:pPr/>
              <a:t>5/8/2009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5F10B-C761-42E8-AF74-0ADCFFA345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7CD2F-A7E0-4F0C-8F38-C622AB6CA8E6}" type="datetimeFigureOut">
              <a:rPr lang="en-US" smtClean="0"/>
              <a:pPr/>
              <a:t>5/8/2009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5F10B-C761-42E8-AF74-0ADCFFA345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7CD2F-A7E0-4F0C-8F38-C622AB6CA8E6}" type="datetimeFigureOut">
              <a:rPr lang="en-US" smtClean="0"/>
              <a:pPr/>
              <a:t>5/8/2009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5F10B-C761-42E8-AF74-0ADCFFA345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7CD2F-A7E0-4F0C-8F38-C622AB6CA8E6}" type="datetimeFigureOut">
              <a:rPr lang="en-US" smtClean="0"/>
              <a:pPr/>
              <a:t>5/8/2009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5F10B-C761-42E8-AF74-0ADCFFA345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7CD2F-A7E0-4F0C-8F38-C622AB6CA8E6}" type="datetimeFigureOut">
              <a:rPr lang="en-US" smtClean="0"/>
              <a:pPr/>
              <a:t>5/8/2009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5F10B-C761-42E8-AF74-0ADCFFA345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7CD2F-A7E0-4F0C-8F38-C622AB6CA8E6}" type="datetimeFigureOut">
              <a:rPr lang="en-US" smtClean="0"/>
              <a:pPr/>
              <a:t>5/8/2009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5F10B-C761-42E8-AF74-0ADCFFA345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7CD2F-A7E0-4F0C-8F38-C622AB6CA8E6}" type="datetimeFigureOut">
              <a:rPr lang="en-US" smtClean="0"/>
              <a:pPr/>
              <a:t>5/8/2009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5F10B-C761-42E8-AF74-0ADCFFA345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7CD2F-A7E0-4F0C-8F38-C622AB6CA8E6}" type="datetimeFigureOut">
              <a:rPr lang="en-US" smtClean="0"/>
              <a:pPr/>
              <a:t>5/8/2009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5F10B-C761-42E8-AF74-0ADCFFA345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7CD2F-A7E0-4F0C-8F38-C622AB6CA8E6}" type="datetimeFigureOut">
              <a:rPr lang="en-US" smtClean="0"/>
              <a:pPr/>
              <a:t>5/8/2009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5F10B-C761-42E8-AF74-0ADCFFA345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7CD2F-A7E0-4F0C-8F38-C622AB6CA8E6}" type="datetimeFigureOut">
              <a:rPr lang="en-US" smtClean="0"/>
              <a:pPr/>
              <a:t>5/8/2009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5F10B-C761-42E8-AF74-0ADCFFA345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7CD2F-A7E0-4F0C-8F38-C622AB6CA8E6}" type="datetimeFigureOut">
              <a:rPr lang="en-US" smtClean="0"/>
              <a:pPr/>
              <a:t>5/8/2009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8805F10B-C761-42E8-AF74-0ADCFFA345A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147CD2F-A7E0-4F0C-8F38-C622AB6CA8E6}" type="datetimeFigureOut">
              <a:rPr lang="en-US" smtClean="0"/>
              <a:pPr/>
              <a:t>5/8/2009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805F10B-C761-42E8-AF74-0ADCFFA345A0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wmf"/><Relationship Id="rId5" Type="http://schemas.openxmlformats.org/officeDocument/2006/relationships/image" Target="../media/image3.wmf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4.wmf"/><Relationship Id="rId5" Type="http://schemas.openxmlformats.org/officeDocument/2006/relationships/image" Target="../media/image13.wmf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gif"/><Relationship Id="rId4" Type="http://schemas.openxmlformats.org/officeDocument/2006/relationships/image" Target="../media/image16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336043">
            <a:off x="533400" y="1371600"/>
            <a:ext cx="7851648" cy="1828800"/>
          </a:xfrm>
        </p:spPr>
        <p:txBody>
          <a:bodyPr/>
          <a:lstStyle/>
          <a:p>
            <a:r>
              <a:rPr lang="en-US" dirty="0" err="1" smtClean="0"/>
              <a:t>Katerina</a:t>
            </a:r>
            <a:r>
              <a:rPr lang="en-US" dirty="0" smtClean="0"/>
              <a:t> Dare Forbis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4876800" cy="1752600"/>
          </a:xfrm>
        </p:spPr>
        <p:txBody>
          <a:bodyPr/>
          <a:lstStyle/>
          <a:p>
            <a:r>
              <a:rPr lang="en-US" dirty="0" smtClean="0"/>
              <a:t>By Whitney </a:t>
            </a:r>
            <a:r>
              <a:rPr lang="en-US" dirty="0" smtClean="0"/>
              <a:t>F </a:t>
            </a:r>
            <a:endParaRPr lang="en-US" dirty="0"/>
          </a:p>
        </p:txBody>
      </p:sp>
      <p:pic>
        <p:nvPicPr>
          <p:cNvPr id="4" name="Picture 3" descr="Whitneygp4f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810000"/>
            <a:ext cx="3384551" cy="2647949"/>
          </a:xfrm>
          <a:prstGeom prst="rect">
            <a:avLst/>
          </a:prstGeom>
        </p:spPr>
      </p:pic>
      <p:pic>
        <p:nvPicPr>
          <p:cNvPr id="2053" name="Picture 5" descr="C:\Documents and Settings\forbiswhi\Local Settings\Temporary Internet Files\Content.IE5\NEUE4T79\MCHH01381_0000[1]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943600" y="3657600"/>
            <a:ext cx="2299017" cy="2554586"/>
          </a:xfrm>
          <a:prstGeom prst="rect">
            <a:avLst/>
          </a:prstGeom>
          <a:noFill/>
        </p:spPr>
      </p:pic>
      <p:pic>
        <p:nvPicPr>
          <p:cNvPr id="2054" name="Picture 6" descr="C:\Documents and Settings\forbiswhi\Local Settings\Temporary Internet Files\Content.IE5\NEUE4T79\MCj01382430000[1].wm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934200" y="228600"/>
            <a:ext cx="1775988" cy="1415742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randomBar/>
    <p:sndAc>
      <p:stSnd>
        <p:snd r:embed="rId3" name="drumroll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80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checkerboard(across)">
                                      <p:cBhvr>
                                        <p:cTn id="2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27778E-6 7.40741E-6 C -0.02916 -0.00092 -0.05833 -0.00046 -0.08749 -0.00277 C -0.09183 -0.00323 -0.09999 -0.00833 -0.09999 -0.00833 C -0.13871 -0.00462 -0.11909 -0.00717 -0.14166 0.00278 C -0.14305 0.00556 -0.14357 0.00973 -0.14583 0.01112 C -0.15433 0.0169 -0.19774 0.01945 -0.19791 0.01945 C -0.20208 0.02038 -0.20624 0.02084 -0.21041 0.02223 C -0.21475 0.02362 -0.22291 0.02778 -0.22291 0.02778 C -0.23072 0.02084 -0.2309 0.01505 -0.23958 0.01112 C -0.24166 0.0139 -0.24409 0.01644 -0.24583 0.01945 C -0.24895 0.02478 -0.25416 0.03612 -0.25416 0.03612 C -0.26041 0.03056 -0.26666 0.02501 -0.27291 0.01945 C -0.27499 0.0176 -0.27916 0.0139 -0.27916 0.0139 C -0.29357 0.02663 -0.28697 0.02292 -0.29791 0.02778 C -0.2993 0.03056 -0.29982 0.03496 -0.30208 0.03612 C -0.30416 0.03728 -0.30659 0.03519 -0.30833 0.03334 C -0.31024 0.03126 -0.31093 0.02755 -0.31249 0.02501 C -0.31857 0.01552 -0.31735 0.01737 -0.32517 0.0139 C -0.33124 0.01667 -0.33749 0.01945 -0.34374 0.02223 C -0.34583 0.02315 -0.34791 0.02408 -0.34999 0.02501 C -0.35208 0.02593 -0.35624 0.02778 -0.35624 0.02778 C -0.35781 0.02501 -0.3585 0.02153 -0.36041 0.01945 C -0.36423 0.01505 -0.37291 0.00834 -0.37291 0.00834 C -0.37708 0.01019 -0.38124 0.01204 -0.38541 0.0139 C -0.39235 0.0169 -0.39739 0.02987 -0.40416 0.03612 C -0.40624 0.03427 -0.40885 0.03311 -0.41041 0.03056 C -0.41371 0.02547 -0.41874 0.0139 -0.41874 0.0139 C -0.43506 0.01922 -0.41996 0.01228 -0.43333 0.02501 C -0.43784 0.0294 -0.44322 0.03195 -0.44791 0.03612 C -0.4585 0.03149 -0.45121 0.03704 -0.45624 0.02501 C -0.45867 0.01922 -0.46458 0.00834 -0.46458 0.00834 C -0.46961 0.01065 -0.47326 0.01135 -0.47708 0.01667 C -0.47881 0.01899 -0.47916 0.02315 -0.48124 0.02501 C -0.48385 0.02709 -0.4868 0.02686 -0.48958 0.02778 C -0.49669 0.03427 -0.50138 0.04052 -0.50624 0.05001 C -0.50815 0.03473 -0.50746 0.02732 -0.51874 0.02223 C -0.52413 0.02454 -0.53038 0.02408 -0.53541 0.02778 C -0.53767 0.0294 -0.53767 0.03403 -0.53958 0.03612 C -0.54131 0.03797 -0.54374 0.03797 -0.54583 0.0389 C -0.5486 0.03797 -0.55156 0.03774 -0.55416 0.03612 C -0.55867 0.03311 -0.56666 0.02501 -0.56666 0.02501 C -0.57933 0.02848 -0.59131 0.03218 -0.60208 0.04167 C -0.61006 0.03473 -0.61996 0.02917 -0.62916 0.03612 C -0.6335 0.03936 -0.64166 0.04723 -0.64166 0.04723 C -0.64374 0.0463 -0.64635 0.04653 -0.64791 0.04445 C -0.64947 0.04237 -0.64895 0.03866 -0.64999 0.03612 C -0.65347 0.02686 -0.65416 0.02778 -0.66041 0.02223 C -0.68142 0.02778 -0.66319 0.01945 -0.67499 0.03334 C -0.67899 0.03774 -0.68749 0.04445 -0.68749 0.04445 C -0.69444 0.05811 -0.70451 0.06621 -0.71475 0.07501 C -0.7118 0.06366 -0.7111 0.03542 -0.71666 0.02778 C -0.71822 0.0257 -0.72083 0.02593 -0.72291 0.02501 C -0.72916 0.02593 -0.73576 0.02501 -0.74166 0.02778 C -0.7486 0.03103 -0.74756 0.05255 -0.74999 0.05834 C -0.7519 0.06274 -0.75954 0.06528 -0.76249 0.06667 C -0.76909 0.05371 -0.77204 0.04445 -0.78124 0.03612 C -0.79322 0.04144 -0.78315 0.0345 -0.78958 0.04723 C -0.79114 0.05047 -0.79374 0.05278 -0.79583 0.05556 C -0.7927 0.04329 -0.79409 0.04052 -0.80208 0.03334 C -0.81388 0.03866 -0.81544 0.047 -0.82499 0.05556 C -0.81406 -0.00323 -0.89149 0.01158 -0.90624 0.01112 C -0.94027 0.00996 -0.9743 0.00927 -1.00833 0.00834 C -1.02447 0.00533 -1.01857 0.00857 -1.02708 0.00278 L -0.98541 0.00278 " pathEditMode="relative" ptsTypes="ffffffffffffffffffffffffffffffffffffffffffffffffffffffffffffffAA">
                                      <p:cBhvr>
                                        <p:cTn id="28" dur="5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 One out of many memories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 remember when I was 5 I asked my older sister to play orphans, of Corse she put up quite a fuss, but then agreed.  I was always the youngest, but I was twelve.  We ran away from the orphanage (of Corse) and then we flee to the woods (we really went into the woods). We had to run over tree`s and climb fallen ones. We then made a fort. My name was always Brittney, that was my favorite name at the time. Now I think when Logan asked me to play, </a:t>
            </a:r>
          </a:p>
          <a:p>
            <a:r>
              <a:rPr lang="en-US" dirty="0" smtClean="0"/>
              <a:t>“How did she put up with me?”</a:t>
            </a:r>
            <a:endParaRPr lang="en-US" dirty="0"/>
          </a:p>
        </p:txBody>
      </p:sp>
      <p:pic>
        <p:nvPicPr>
          <p:cNvPr id="3074" name="Picture 2" descr="C:\Documents and Settings\forbiswhi\Local Settings\Temporary Internet Files\Content.IE5\3C9RPVBK\MPj043726600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57799" y="5334000"/>
            <a:ext cx="1352730" cy="1523999"/>
          </a:xfrm>
          <a:prstGeom prst="rect">
            <a:avLst/>
          </a:prstGeom>
          <a:noFill/>
        </p:spPr>
      </p:pic>
      <p:pic>
        <p:nvPicPr>
          <p:cNvPr id="3075" name="Picture 3" descr="C:\Documents and Settings\forbiswhi\Local Settings\Temporary Internet Files\Content.IE5\3C9RPVBK\MPj04372660000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05600" y="5410200"/>
            <a:ext cx="1285095" cy="1447800"/>
          </a:xfrm>
          <a:prstGeom prst="rect">
            <a:avLst/>
          </a:prstGeom>
          <a:noFill/>
        </p:spPr>
      </p:pic>
      <p:pic>
        <p:nvPicPr>
          <p:cNvPr id="3076" name="Picture 4" descr="C:\Documents and Settings\forbiswhi\Local Settings\Temporary Internet Files\Content.IE5\3C9RPVBK\MPj04372660000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55996" y="5181600"/>
            <a:ext cx="1488004" cy="16764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         </a:t>
            </a:r>
            <a:r>
              <a:rPr lang="en-US" dirty="0" err="1" smtClean="0"/>
              <a:t>Katerina</a:t>
            </a:r>
            <a:r>
              <a:rPr lang="en-US" dirty="0" smtClean="0"/>
              <a:t> Dare Forbis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Loves to read</a:t>
            </a:r>
          </a:p>
          <a:p>
            <a:r>
              <a:rPr lang="en-US" dirty="0" smtClean="0"/>
              <a:t>Is very good at basketball</a:t>
            </a:r>
          </a:p>
          <a:p>
            <a:r>
              <a:rPr lang="en-US" dirty="0" smtClean="0"/>
              <a:t>Likes to pretend she does not know me</a:t>
            </a:r>
          </a:p>
          <a:p>
            <a:r>
              <a:rPr lang="en-US" dirty="0" smtClean="0"/>
              <a:t>Loves to swim</a:t>
            </a:r>
          </a:p>
          <a:p>
            <a:r>
              <a:rPr lang="en-US" dirty="0" smtClean="0"/>
              <a:t>Recently broke her arm playing basketball on ice</a:t>
            </a:r>
          </a:p>
          <a:p>
            <a:r>
              <a:rPr lang="en-US" dirty="0" smtClean="0"/>
              <a:t>ALWAYS has hair up</a:t>
            </a:r>
          </a:p>
          <a:p>
            <a:r>
              <a:rPr lang="en-US" dirty="0" smtClean="0"/>
              <a:t>Has blue eyes and dirty blonde hair</a:t>
            </a:r>
          </a:p>
          <a:p>
            <a:r>
              <a:rPr lang="en-US" dirty="0" smtClean="0"/>
              <a:t>Hates Snakes and spiders</a:t>
            </a:r>
          </a:p>
          <a:p>
            <a:r>
              <a:rPr lang="en-US" dirty="0" smtClean="0"/>
              <a:t>Also hates doctors,  orthodontics, and dentist </a:t>
            </a:r>
          </a:p>
          <a:p>
            <a:r>
              <a:rPr lang="en-US" dirty="0" smtClean="0"/>
              <a:t>Loves secrets </a:t>
            </a:r>
            <a:endParaRPr lang="en-US" dirty="0"/>
          </a:p>
        </p:txBody>
      </p:sp>
      <p:pic>
        <p:nvPicPr>
          <p:cNvPr id="4098" name="Picture 2" descr="C:\Documents and Settings\forbiswhi\Local Settings\Temporary Internet Files\Content.IE5\3C9RPVBK\MCj04370410000[1]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62800" y="5143500"/>
            <a:ext cx="1714500" cy="1714500"/>
          </a:xfrm>
          <a:prstGeom prst="rect">
            <a:avLst/>
          </a:prstGeom>
          <a:noFill/>
        </p:spPr>
      </p:pic>
      <p:pic>
        <p:nvPicPr>
          <p:cNvPr id="4100" name="Picture 4" descr="C:\Documents and Settings\forbiswhi\Local Settings\Temporary Internet Files\Content.IE5\F7BAN047\MCj04352330000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838200"/>
            <a:ext cx="2514600" cy="10279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0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5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0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5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0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5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0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709 -0.83333 C 0.02587 -0.70833 0.02361 -0.58333 0.02292 -0.45833 C 0.0217 -0.25648 0.0625 -0.04421 0.01459 0.14722 C 0.00695 0.1463 -0.00104 0.14722 -0.00833 0.14444 C -0.01527 0.1419 -0.01423 0.13403 -0.01666 0.12778 C -0.01979 0.11944 -0.02309 0.11065 -0.02708 0.10278 C -0.0434 0.01528 -0.02899 0.1 -0.03333 -0.11667 C -0.0335 -0.12639 -0.04097 -0.14074 -0.04583 -0.14722 C -0.05902 -0.16481 -0.0783 -0.16968 -0.09375 -0.18333 C -0.10642 -0.17778 -0.10468 -0.16644 -0.11041 -0.15278 C -0.11284 -0.14699 -0.11597 -0.14167 -0.11875 -0.13611 C -0.12031 -0.1331 -0.12222 -0.11898 -0.12291 -0.11667 C -0.12465 -0.11088 -0.12708 -0.10556 -0.12916 -0.1 C -0.13229 -0.07569 -0.13576 -0.05116 -0.14166 -0.02778 C -0.14236 -0.0213 -0.14184 -0.01435 -0.14375 -0.00833 C -0.14479 -0.00463 -0.14809 -0.00301 -0.15 1.11022E-16 C -0.1559 0.00903 -0.15937 0.02037 -0.16666 0.02778 C -0.17066 0.03194 -0.175 0.03519 -0.17916 0.03889 C -0.18125 0.04074 -0.18541 0.04444 -0.18541 0.04444 C -0.19236 0.05833 -0.19948 0.05741 -0.21041 0.06111 C -0.21527 0.06019 -0.22048 0.06088 -0.225 0.05833 C -0.23593 0.05255 -0.23802 0.02616 -0.23958 0.01389 C -0.24027 0.00093 -0.24062 -0.01204 -0.24166 -0.025 C -0.24253 -0.03542 -0.25173 -0.06366 -0.25625 -0.07222 C -0.25798 -0.07546 -0.26076 -0.07731 -0.2625 -0.08056 C -0.26996 -0.09444 -0.27448 -0.11366 -0.2875 -0.11944 C -0.2967 -0.11134 -0.30156 -0.09954 -0.31041 -0.09167 C -0.31944 -0.07338 -0.32673 -0.05486 -0.33541 -0.03611 C -0.3368 -0.03333 -0.33819 -0.03056 -0.33958 -0.02778 C -0.34097 -0.025 -0.34375 -0.01944 -0.34375 -0.01944 C -0.346 0.00764 -0.34461 0.00718 -0.35416 0.02778 C -0.35972 0.03958 -0.35816 0.04421 -0.36666 0.05556 C -0.37291 0.06389 -0.37934 0.07222 -0.38541 0.08056 C -0.3875 0.08333 -0.39166 0.08889 -0.39166 0.08889 C -0.39861 0.08796 -0.4059 0.08889 -0.4125 0.08611 C -0.41527 0.08495 -0.41649 0.08032 -0.41875 0.07778 C -0.42465 0.07106 -0.4302 0.06435 -0.4375 0.06111 C -0.4493 0.06204 -0.46111 0.06227 -0.47309 0.06389 C -0.47708 0.06435 -0.4842 0.07037 -0.4875 0.07222 C -0.49774 0.07801 -0.50711 0.08032 -0.51666 0.08889 C -0.5217 0.07546 -0.52534 0.0706 -0.53541 0.06389 C -0.53889 0.06435 -0.55434 0.06481 -0.56041 0.06944 C -0.56475 0.07269 -0.57291 0.08056 -0.57291 0.08056 C -0.5743 0.08333 -0.57465 0.08889 -0.57708 0.08889 C -0.58125 0.08889 -0.5927 0.06806 -0.59583 0.06389 C -0.6085 0.06806 -0.60139 0.06551 -0.61666 0.07222 C -0.61875 0.07315 -0.62291 0.075 -0.62291 0.075 C -0.62482 0.0787 -0.62864 0.08889 -0.63333 0.08889 C -0.63663 0.08889 -0.64409 0.07662 -0.64583 0.075 C -0.6526 0.06852 -0.65659 0.06875 -0.66458 0.06667 C -0.67847 0.06759 -0.69253 0.06597 -0.70625 0.06944 C -0.70833 0.06991 -0.70607 0.07755 -0.70833 0.07778 C -0.76198 0.08148 -0.81527 0.07963 -0.86875 0.08056 C -0.87968 0.08542 -0.89097 0.08519 -0.90208 0.08889 C -0.95416 0.08796 -1.00625 0.08611 -1.05833 0.08611 " pathEditMode="relative" ptsTypes="ffffffffffffffffffffffffffffffffffffffffffffffffffffffA">
                                      <p:cBhvr>
                                        <p:cTn id="64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             The Dare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Favorite foods and snacks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en-US" dirty="0" smtClean="0"/>
              <a:t>   Favorite Books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en-US" dirty="0" smtClean="0"/>
              <a:t> Baked Barbeque chips</a:t>
            </a:r>
          </a:p>
          <a:p>
            <a:r>
              <a:rPr lang="en-US" dirty="0" smtClean="0"/>
              <a:t>Subway sub (ham, lettuce, cheese, and bacon)</a:t>
            </a:r>
          </a:p>
          <a:p>
            <a:r>
              <a:rPr lang="en-US" dirty="0" smtClean="0"/>
              <a:t>Coke, Dr. Pepper</a:t>
            </a:r>
          </a:p>
          <a:p>
            <a:r>
              <a:rPr lang="en-US" dirty="0" smtClean="0"/>
              <a:t>Vanilla ice-cream</a:t>
            </a:r>
          </a:p>
          <a:p>
            <a:r>
              <a:rPr lang="en-US" dirty="0" smtClean="0"/>
              <a:t>Cookies and cream </a:t>
            </a:r>
            <a:r>
              <a:rPr lang="en-US" dirty="0" err="1" smtClean="0"/>
              <a:t>Mcflureys</a:t>
            </a:r>
            <a:r>
              <a:rPr lang="en-US" dirty="0" smtClean="0"/>
              <a:t> </a:t>
            </a:r>
          </a:p>
          <a:p>
            <a:r>
              <a:rPr lang="en-US" dirty="0" smtClean="0"/>
              <a:t>Favorite fruit Pineapple  </a:t>
            </a:r>
          </a:p>
          <a:p>
            <a:r>
              <a:rPr lang="en-US" dirty="0" smtClean="0"/>
              <a:t>Boiled Broccoli With cheese</a:t>
            </a:r>
          </a:p>
          <a:p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 Favorite book (s)</a:t>
            </a:r>
          </a:p>
          <a:p>
            <a:r>
              <a:rPr lang="en-US" dirty="0" smtClean="0"/>
              <a:t>Harry Potter series</a:t>
            </a:r>
          </a:p>
          <a:p>
            <a:r>
              <a:rPr lang="en-US" dirty="0" smtClean="0"/>
              <a:t>The Mysteries Benedict society</a:t>
            </a:r>
          </a:p>
          <a:p>
            <a:r>
              <a:rPr lang="en-US" dirty="0" smtClean="0"/>
              <a:t>Eclipse</a:t>
            </a:r>
          </a:p>
          <a:p>
            <a:r>
              <a:rPr lang="en-US" dirty="0" smtClean="0"/>
              <a:t>Most favorite book ever!!!</a:t>
            </a:r>
          </a:p>
          <a:p>
            <a:r>
              <a:rPr lang="en-US" dirty="0" smtClean="0"/>
              <a:t>Twilight!!!!!!</a:t>
            </a:r>
            <a:endParaRPr lang="en-US" dirty="0"/>
          </a:p>
        </p:txBody>
      </p:sp>
      <p:pic>
        <p:nvPicPr>
          <p:cNvPr id="5122" name="Picture 2" descr="C:\Documents and Settings\forbiswhi\Local Settings\Temporary Internet Files\Content.IE5\NEUE4T79\MCj0325298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10400" y="381000"/>
            <a:ext cx="1654150" cy="1806854"/>
          </a:xfrm>
          <a:prstGeom prst="rect">
            <a:avLst/>
          </a:prstGeom>
          <a:noFill/>
        </p:spPr>
      </p:pic>
      <p:pic>
        <p:nvPicPr>
          <p:cNvPr id="5124" name="Picture 4" descr="C:\Documents and Settings\forbiswhi\Local Settings\Temporary Internet Files\Content.IE5\3C9RPVBK\MPj03878750000[1]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43400" y="5334000"/>
            <a:ext cx="1752600" cy="1250188"/>
          </a:xfrm>
          <a:prstGeom prst="rect">
            <a:avLst/>
          </a:prstGeom>
          <a:noFill/>
        </p:spPr>
      </p:pic>
      <p:pic>
        <p:nvPicPr>
          <p:cNvPr id="5125" name="Picture 5" descr="C:\Documents and Settings\forbiswhi\Local Settings\Temporary Internet Files\Content.IE5\NEUE4T79\MCj04325310000[1]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943600" y="5410200"/>
            <a:ext cx="838057" cy="838057"/>
          </a:xfrm>
          <a:prstGeom prst="rect">
            <a:avLst/>
          </a:prstGeom>
          <a:noFill/>
        </p:spPr>
      </p:pic>
      <p:pic>
        <p:nvPicPr>
          <p:cNvPr id="5126" name="Picture 6" descr="C:\Documents and Settings\forbiswhi\Local Settings\Temporary Internet Files\Content.IE5\3C9RPVBK\MCj03253500000[1]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858000" y="5029200"/>
            <a:ext cx="1817827" cy="1471270"/>
          </a:xfrm>
          <a:prstGeom prst="rect">
            <a:avLst/>
          </a:prstGeom>
          <a:noFill/>
        </p:spPr>
      </p:pic>
      <p:pic>
        <p:nvPicPr>
          <p:cNvPr id="5127" name="Picture 7" descr="C:\Documents and Settings\forbiswhi\Local Settings\Temporary Internet Files\Content.IE5\F7BAN047\MCj02325800000[1].wm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62000" y="304800"/>
            <a:ext cx="2409731" cy="1715632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4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5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2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3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4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5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0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1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8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9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6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7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9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4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55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62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63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64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5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0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71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7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7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8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79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8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8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86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7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8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89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94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95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9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02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03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04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5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10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11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1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1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18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19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2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2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build="p"/>
      <p:bldP spid="6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           The End </a:t>
            </a:r>
            <a:endParaRPr lang="en-US" dirty="0"/>
          </a:p>
        </p:txBody>
      </p:sp>
      <p:pic>
        <p:nvPicPr>
          <p:cNvPr id="1026" name="Picture 2" descr="C:\Documents and Settings\forbiswhi\Local Settings\Temporary Internet Files\Content.IE5\NEUE4T79\MCj02372840000[1].wmf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791200" y="457200"/>
            <a:ext cx="2971800" cy="2479133"/>
          </a:xfrm>
          <a:prstGeom prst="rect">
            <a:avLst/>
          </a:prstGeom>
          <a:noFill/>
        </p:spPr>
      </p:pic>
      <p:pic>
        <p:nvPicPr>
          <p:cNvPr id="1027" name="Picture 3" descr="C:\Documents and Settings\forbiswhi\Local Settings\Temporary Internet Files\Content.IE5\3C9RPVBK\MCj02869300000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4800" y="4692713"/>
            <a:ext cx="8382000" cy="2165287"/>
          </a:xfrm>
          <a:prstGeom prst="rect">
            <a:avLst/>
          </a:prstGeom>
          <a:noFill/>
        </p:spPr>
      </p:pic>
      <p:pic>
        <p:nvPicPr>
          <p:cNvPr id="1030" name="Picture 6" descr="C:\Documents and Settings\forbiswhi\Local Settings\Temporary Internet Files\Content.IE5\NEUE4T79\MMj02834710000[1]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914400" y="762000"/>
            <a:ext cx="2286000" cy="1752600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  <p:sndAc>
      <p:stSnd>
        <p:snd r:embed="rId2" name="applause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27778E-6 4.44444E-6 C 0.00088 0.04143 -0.00746 0.07685 0.01042 0.10787 C 0.01511 0.12407 0.01511 0.12963 0.02588 0.14028 C 0.03647 0.16759 0.02188 0.13194 0.03456 0.15625 C 0.03595 0.15903 0.03647 0.16273 0.03786 0.16551 C 0.04081 0.1713 0.04515 0.17569 0.04827 0.18148 C 0.05296 0.19005 0.05608 0.20116 0.05869 0.21134 C 0.06042 0.24236 0.06667 0.27917 0.05174 0.30579 C 0.04775 0.3213 0.03994 0.33194 0.03282 0.34468 C 0.02015 0.36713 0.00174 0.40718 -0.01892 0.41829 C -0.0552 0.43773 -0.09721 0.42199 -0.13628 0.42292 C -0.15468 0.42593 -0.17308 0.43032 -0.19131 0.43449 C -0.20225 0.4338 -0.21319 0.43356 -0.22412 0.43218 C -0.23315 0.43102 -0.2427 0.4213 -0.25173 0.41829 C -0.25919 0.41157 -0.26562 0.40139 -0.27412 0.39768 C -0.27794 0.38912 -0.28037 0.38055 -0.28454 0.37245 C -0.29392 0.31042 -0.30711 0.24768 -0.33107 0.19305 C -0.33576 0.18218 -0.33767 0.17315 -0.34305 0.16319 C -0.34878 0.125 -0.35503 0.07315 -0.3328 0.04352 C -0.32881 0.02778 -0.33437 0.04745 -0.32586 0.02755 C -0.31527 0.00278 -0.3019 -0.02269 -0.28107 -0.03449 C -0.26562 -0.04329 -0.24339 -0.04676 -0.2276 -0.04838 C -0.21631 -0.05093 -0.20815 -0.05023 -0.19826 -0.04144 C -0.18645 -0.00995 -0.2111 -0.07477 -0.17933 -0.00232 C -0.17013 0.01852 -0.16232 0.04028 -0.15173 0.05972 C -0.14721 0.06805 -0.14183 0.07593 -0.13801 0.08495 C -0.13471 0.09282 -0.13437 0.10231 -0.13107 0.11018 C -0.12794 0.11782 -0.12273 0.12384 -0.11892 0.13102 C -0.10589 0.15486 -0.09148 0.18495 -0.0776 0.20694 C -0.07204 0.21551 -0.06544 0.22292 -0.06041 0.23218 C -0.05451 0.24329 -0.05225 0.2544 -0.04478 0.26435 C -0.04339 0.27384 -0.04079 0.28472 -0.04478 0.29421 C -0.05103 0.30903 -0.06475 0.31574 -0.07239 0.3287 C -0.07499 0.3331 -0.07655 0.33819 -0.07933 0.34236 C -0.08541 0.35139 -0.09478 0.3581 -0.10173 0.36551 C -0.10485 0.36898 -0.10728 0.37338 -0.11041 0.37685 C -0.11909 0.38611 -0.13905 0.39838 -0.14999 0.40231 C -0.16353 0.40718 -0.17777 0.40903 -0.19131 0.41366 C -0.20346 0.41782 -0.21562 0.42454 -0.2276 0.42986 C -0.23576 0.43356 -0.24374 0.43472 -0.25173 0.43912 C -0.28055 0.43843 -0.30937 0.43889 -0.33801 0.4368 C -0.34583 0.43634 -0.3578 0.42801 -0.36544 0.42523 C -0.37933 0.42014 -0.39339 0.41389 -0.40694 0.40694 C -0.41544 0.39815 -0.42534 0.39375 -0.43454 0.38611 C -0.46839 0.35764 -0.50642 0.32986 -0.5276 0.28264 C -0.52985 0.27083 -0.53211 0.25926 -0.53628 0.24815 C -0.53871 0.23171 -0.54079 0.21805 -0.54478 0.20231 C -0.55225 0.13287 -0.54982 0.18565 -0.54652 0.03218 C -0.54617 0.01968 -0.54444 0.01088 -0.53801 0.00231 C -0.53176 -0.03935 -0.49999 -0.0875 -0.47933 -0.11968 C -0.47638 -0.12431 -0.47204 -0.12662 -0.46892 -0.13102 C -0.45346 -0.15278 -0.43923 -0.17593 -0.42412 -0.19769 C -0.41128 -0.2162 -0.39461 -0.23079 -0.38107 -0.24838 C -0.36926 -0.26366 -0.35937 -0.27778 -0.34478 -0.2875 C -0.33471 -0.29421 -0.31041 -0.29445 -0.29826 -0.29653 C -0.14826 -0.29375 -0.20364 -0.32431 -0.14652 -0.27361 C -0.13662 -0.24699 -0.11058 -0.22269 -0.09652 -0.2 C -0.08506 -0.18171 -0.07135 -0.16644 -0.05867 -0.14954 C -0.0486 -0.13611 -0.0401 -0.12269 -0.0276 -0.11273 C -0.02083 -0.1007 -0.01128 -0.0956 -0.00346 -0.08519 C 0.00036 -0.08009 0.0014 -0.07176 0.00522 -0.06667 C 0.01008 -0.06019 0.01754 -0.05718 0.0224 -0.0507 C 0.02831 -0.04282 0.03247 -0.0331 0.03629 -0.02315 C 0.03352 0.0169 0.03473 0.00555 5.27778E-6 4.44444E-6 Z " pathEditMode="relative" ptsTypes="ffffffffffffffffffffffffffffffffffffffffffffffffffffffffffffffff">
                                      <p:cBhvr>
                                        <p:cTn id="6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139</TotalTime>
  <Words>253</Words>
  <Application>Microsoft Office PowerPoint</Application>
  <PresentationFormat>On-screen Show (4:3)</PresentationFormat>
  <Paragraphs>35</Paragraphs>
  <Slides>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Flow</vt:lpstr>
      <vt:lpstr>Katerina Dare Forbis</vt:lpstr>
      <vt:lpstr>       One out of many memories</vt:lpstr>
      <vt:lpstr>               Katerina Dare Forbis</vt:lpstr>
      <vt:lpstr>                   The Dare</vt:lpstr>
      <vt:lpstr>Slide 5</vt:lpstr>
      <vt:lpstr>                 The End </vt:lpstr>
    </vt:vector>
  </TitlesOfParts>
  <Company>Greensboro Day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My Grandfather       </dc:title>
  <dc:creator>forbiswhi</dc:creator>
  <cp:lastModifiedBy>forbiswhi</cp:lastModifiedBy>
  <cp:revision>18</cp:revision>
  <dcterms:created xsi:type="dcterms:W3CDTF">2009-04-03T18:10:16Z</dcterms:created>
  <dcterms:modified xsi:type="dcterms:W3CDTF">2009-05-08T18:36:57Z</dcterms:modified>
</cp:coreProperties>
</file>